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9"/>
  </p:notesMasterIdLst>
  <p:handoutMasterIdLst>
    <p:handoutMasterId r:id="rId20"/>
  </p:handoutMasterIdLst>
  <p:sldIdLst>
    <p:sldId id="276" r:id="rId6"/>
    <p:sldId id="261" r:id="rId7"/>
    <p:sldId id="266" r:id="rId8"/>
    <p:sldId id="272" r:id="rId9"/>
    <p:sldId id="273" r:id="rId10"/>
    <p:sldId id="279" r:id="rId11"/>
    <p:sldId id="277" r:id="rId12"/>
    <p:sldId id="267" r:id="rId13"/>
    <p:sldId id="274" r:id="rId14"/>
    <p:sldId id="268" r:id="rId15"/>
    <p:sldId id="269" r:id="rId16"/>
    <p:sldId id="278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80"/>
    <a:srgbClr val="FFDF7D"/>
    <a:srgbClr val="66B3E4"/>
    <a:srgbClr val="ECECEC"/>
    <a:srgbClr val="7FA3BF"/>
    <a:srgbClr val="595959"/>
    <a:srgbClr val="F9F0E0"/>
    <a:srgbClr val="F2F7FA"/>
    <a:srgbClr val="E7E2CA"/>
    <a:srgbClr val="E1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FA7465-BEC4-46E4-8B1A-41A6CFD97B96}" v="188" dt="2025-07-17T18:00:40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48" autoAdjust="0"/>
  </p:normalViewPr>
  <p:slideViewPr>
    <p:cSldViewPr snapToGrid="0">
      <p:cViewPr varScale="1">
        <p:scale>
          <a:sx n="78" d="100"/>
          <a:sy n="78" d="100"/>
        </p:scale>
        <p:origin x="730" y="67"/>
      </p:cViewPr>
      <p:guideLst/>
    </p:cSldViewPr>
  </p:slideViewPr>
  <p:outlineViewPr>
    <p:cViewPr>
      <p:scale>
        <a:sx n="33" d="100"/>
        <a:sy n="33" d="100"/>
      </p:scale>
      <p:origin x="0" y="-7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k Jasmine" userId="8880063d-dd9c-4caa-8735-369c37bf97e8" providerId="ADAL" clId="{D3FA7465-BEC4-46E4-8B1A-41A6CFD97B96}"/>
    <pc:docChg chg="undo custSel addSld delSld modSld">
      <pc:chgData name="Shaik Jasmine" userId="8880063d-dd9c-4caa-8735-369c37bf97e8" providerId="ADAL" clId="{D3FA7465-BEC4-46E4-8B1A-41A6CFD97B96}" dt="2025-07-17T18:00:40.314" v="4825"/>
      <pc:docMkLst>
        <pc:docMk/>
      </pc:docMkLst>
      <pc:sldChg chg="addSp delSp modSp del mod">
        <pc:chgData name="Shaik Jasmine" userId="8880063d-dd9c-4caa-8735-369c37bf97e8" providerId="ADAL" clId="{D3FA7465-BEC4-46E4-8B1A-41A6CFD97B96}" dt="2025-07-17T06:51:33.997" v="2929" actId="2696"/>
        <pc:sldMkLst>
          <pc:docMk/>
          <pc:sldMk cId="245837743" sldId="256"/>
        </pc:sldMkLst>
        <pc:spChg chg="add del mod">
          <ac:chgData name="Shaik Jasmine" userId="8880063d-dd9c-4caa-8735-369c37bf97e8" providerId="ADAL" clId="{D3FA7465-BEC4-46E4-8B1A-41A6CFD97B96}" dt="2025-07-17T06:51:02.190" v="2926"/>
          <ac:spMkLst>
            <pc:docMk/>
            <pc:sldMk cId="245837743" sldId="256"/>
            <ac:spMk id="2" creationId="{EB6D51EE-F224-4DA7-0415-140D74C6D69A}"/>
          </ac:spMkLst>
        </pc:spChg>
        <pc:spChg chg="mod">
          <ac:chgData name="Shaik Jasmine" userId="8880063d-dd9c-4caa-8735-369c37bf97e8" providerId="ADAL" clId="{D3FA7465-BEC4-46E4-8B1A-41A6CFD97B96}" dt="2025-07-17T06:51:05.084" v="2927" actId="20577"/>
          <ac:spMkLst>
            <pc:docMk/>
            <pc:sldMk cId="245837743" sldId="256"/>
            <ac:spMk id="15" creationId="{9E82882D-F3C1-4C31-B151-94048313653A}"/>
          </ac:spMkLst>
        </pc:spChg>
      </pc:sldChg>
      <pc:sldChg chg="addSp modSp mod modTransition">
        <pc:chgData name="Shaik Jasmine" userId="8880063d-dd9c-4caa-8735-369c37bf97e8" providerId="ADAL" clId="{D3FA7465-BEC4-46E4-8B1A-41A6CFD97B96}" dt="2025-07-17T17:58:57.316" v="4809"/>
        <pc:sldMkLst>
          <pc:docMk/>
          <pc:sldMk cId="2316297319" sldId="261"/>
        </pc:sldMkLst>
        <pc:spChg chg="add mod">
          <ac:chgData name="Shaik Jasmine" userId="8880063d-dd9c-4caa-8735-369c37bf97e8" providerId="ADAL" clId="{D3FA7465-BEC4-46E4-8B1A-41A6CFD97B96}" dt="2025-07-17T13:13:14.146" v="4033" actId="115"/>
          <ac:spMkLst>
            <pc:docMk/>
            <pc:sldMk cId="2316297319" sldId="261"/>
            <ac:spMk id="2" creationId="{D0C4F2AA-657B-DCF4-7A25-182699EB659E}"/>
          </ac:spMkLst>
        </pc:spChg>
        <pc:spChg chg="mod">
          <ac:chgData name="Shaik Jasmine" userId="8880063d-dd9c-4caa-8735-369c37bf97e8" providerId="ADAL" clId="{D3FA7465-BEC4-46E4-8B1A-41A6CFD97B96}" dt="2025-07-17T13:12:44.910" v="4032" actId="20577"/>
          <ac:spMkLst>
            <pc:docMk/>
            <pc:sldMk cId="2316297319" sldId="261"/>
            <ac:spMk id="11" creationId="{7F585B8E-356B-ECE8-5509-109D12D43065}"/>
          </ac:spMkLst>
        </pc:spChg>
        <pc:spChg chg="mod">
          <ac:chgData name="Shaik Jasmine" userId="8880063d-dd9c-4caa-8735-369c37bf97e8" providerId="ADAL" clId="{D3FA7465-BEC4-46E4-8B1A-41A6CFD97B96}" dt="2025-06-30T08:55:53.386" v="208" actId="20577"/>
          <ac:spMkLst>
            <pc:docMk/>
            <pc:sldMk cId="2316297319" sldId="261"/>
            <ac:spMk id="13" creationId="{B78F5D48-7A5F-06D1-12C2-C9B05042EBF1}"/>
          </ac:spMkLst>
        </pc:spChg>
      </pc:sldChg>
      <pc:sldChg chg="delSp modSp mod">
        <pc:chgData name="Shaik Jasmine" userId="8880063d-dd9c-4caa-8735-369c37bf97e8" providerId="ADAL" clId="{D3FA7465-BEC4-46E4-8B1A-41A6CFD97B96}" dt="2025-06-30T09:54:45.974" v="1304" actId="255"/>
        <pc:sldMkLst>
          <pc:docMk/>
          <pc:sldMk cId="3285503349" sldId="265"/>
        </pc:sldMkLst>
        <pc:spChg chg="mod">
          <ac:chgData name="Shaik Jasmine" userId="8880063d-dd9c-4caa-8735-369c37bf97e8" providerId="ADAL" clId="{D3FA7465-BEC4-46E4-8B1A-41A6CFD97B96}" dt="2025-06-30T09:54:45.974" v="1304" actId="255"/>
          <ac:spMkLst>
            <pc:docMk/>
            <pc:sldMk cId="3285503349" sldId="265"/>
            <ac:spMk id="5" creationId="{83DB2B9B-DFAC-0E48-FC1D-B5B0DA45A3F1}"/>
          </ac:spMkLst>
        </pc:spChg>
      </pc:sldChg>
      <pc:sldChg chg="new del">
        <pc:chgData name="Shaik Jasmine" userId="8880063d-dd9c-4caa-8735-369c37bf97e8" providerId="ADAL" clId="{D3FA7465-BEC4-46E4-8B1A-41A6CFD97B96}" dt="2025-06-30T08:49:16.554" v="38" actId="2696"/>
        <pc:sldMkLst>
          <pc:docMk/>
          <pc:sldMk cId="334205193" sldId="266"/>
        </pc:sldMkLst>
      </pc:sldChg>
      <pc:sldChg chg="add del">
        <pc:chgData name="Shaik Jasmine" userId="8880063d-dd9c-4caa-8735-369c37bf97e8" providerId="ADAL" clId="{D3FA7465-BEC4-46E4-8B1A-41A6CFD97B96}" dt="2025-06-30T08:49:30.489" v="40" actId="2696"/>
        <pc:sldMkLst>
          <pc:docMk/>
          <pc:sldMk cId="843152665" sldId="266"/>
        </pc:sldMkLst>
      </pc:sldChg>
      <pc:sldChg chg="addSp delSp modSp add mod modTransition">
        <pc:chgData name="Shaik Jasmine" userId="8880063d-dd9c-4caa-8735-369c37bf97e8" providerId="ADAL" clId="{D3FA7465-BEC4-46E4-8B1A-41A6CFD97B96}" dt="2025-07-17T17:59:38.366" v="4815"/>
        <pc:sldMkLst>
          <pc:docMk/>
          <pc:sldMk cId="1778770694" sldId="266"/>
        </pc:sldMkLst>
        <pc:spChg chg="del mod">
          <ac:chgData name="Shaik Jasmine" userId="8880063d-dd9c-4caa-8735-369c37bf97e8" providerId="ADAL" clId="{D3FA7465-BEC4-46E4-8B1A-41A6CFD97B96}" dt="2025-07-17T16:26:31.956" v="4046"/>
          <ac:spMkLst>
            <pc:docMk/>
            <pc:sldMk cId="1778770694" sldId="266"/>
            <ac:spMk id="2" creationId="{E0089461-92E3-BABD-9E14-A3FC336E153D}"/>
          </ac:spMkLst>
        </pc:spChg>
        <pc:spChg chg="add del mod">
          <ac:chgData name="Shaik Jasmine" userId="8880063d-dd9c-4caa-8735-369c37bf97e8" providerId="ADAL" clId="{D3FA7465-BEC4-46E4-8B1A-41A6CFD97B96}" dt="2025-07-17T16:25:34.555" v="4035" actId="21"/>
          <ac:spMkLst>
            <pc:docMk/>
            <pc:sldMk cId="1778770694" sldId="266"/>
            <ac:spMk id="6" creationId="{61E7E096-FFA1-C7F5-924D-80244550B8C8}"/>
          </ac:spMkLst>
        </pc:spChg>
        <pc:spChg chg="del mod">
          <ac:chgData name="Shaik Jasmine" userId="8880063d-dd9c-4caa-8735-369c37bf97e8" providerId="ADAL" clId="{D3FA7465-BEC4-46E4-8B1A-41A6CFD97B96}" dt="2025-07-17T07:07:13.453" v="3144" actId="22"/>
          <ac:spMkLst>
            <pc:docMk/>
            <pc:sldMk cId="1778770694" sldId="266"/>
            <ac:spMk id="11" creationId="{ACBB7D83-3AAE-C705-1488-63CB0F4C04C8}"/>
          </ac:spMkLst>
        </pc:spChg>
        <pc:picChg chg="add del mod ord">
          <ac:chgData name="Shaik Jasmine" userId="8880063d-dd9c-4caa-8735-369c37bf97e8" providerId="ADAL" clId="{D3FA7465-BEC4-46E4-8B1A-41A6CFD97B96}" dt="2025-07-17T13:13:43.946" v="4034" actId="478"/>
          <ac:picMkLst>
            <pc:docMk/>
            <pc:sldMk cId="1778770694" sldId="266"/>
            <ac:picMk id="4" creationId="{565D2B92-8C7A-E75E-35C3-3ACD8583F8ED}"/>
          </ac:picMkLst>
        </pc:picChg>
        <pc:picChg chg="add mod">
          <ac:chgData name="Shaik Jasmine" userId="8880063d-dd9c-4caa-8735-369c37bf97e8" providerId="ADAL" clId="{D3FA7465-BEC4-46E4-8B1A-41A6CFD97B96}" dt="2025-07-17T16:26:27.715" v="4044" actId="14100"/>
          <ac:picMkLst>
            <pc:docMk/>
            <pc:sldMk cId="1778770694" sldId="266"/>
            <ac:picMk id="1026" creationId="{F67E99EC-A668-B59D-6388-A2B55B7F636E}"/>
          </ac:picMkLst>
        </pc:picChg>
      </pc:sldChg>
      <pc:sldChg chg="addSp delSp modSp add mod modTransition">
        <pc:chgData name="Shaik Jasmine" userId="8880063d-dd9c-4caa-8735-369c37bf97e8" providerId="ADAL" clId="{D3FA7465-BEC4-46E4-8B1A-41A6CFD97B96}" dt="2025-07-17T18:00:02.765" v="4819"/>
        <pc:sldMkLst>
          <pc:docMk/>
          <pc:sldMk cId="440328634" sldId="267"/>
        </pc:sldMkLst>
        <pc:spChg chg="mod">
          <ac:chgData name="Shaik Jasmine" userId="8880063d-dd9c-4caa-8735-369c37bf97e8" providerId="ADAL" clId="{D3FA7465-BEC4-46E4-8B1A-41A6CFD97B96}" dt="2025-07-17T17:20:22.478" v="4489" actId="1076"/>
          <ac:spMkLst>
            <pc:docMk/>
            <pc:sldMk cId="440328634" sldId="267"/>
            <ac:spMk id="2" creationId="{0F92B743-5063-E0FB-38BC-610E8A23B4F4}"/>
          </ac:spMkLst>
        </pc:spChg>
        <pc:spChg chg="add mod">
          <ac:chgData name="Shaik Jasmine" userId="8880063d-dd9c-4caa-8735-369c37bf97e8" providerId="ADAL" clId="{D3FA7465-BEC4-46E4-8B1A-41A6CFD97B96}" dt="2025-06-30T09:37:17.927" v="727" actId="20577"/>
          <ac:spMkLst>
            <pc:docMk/>
            <pc:sldMk cId="440328634" sldId="267"/>
            <ac:spMk id="3" creationId="{DBFB1C07-ACAA-84D2-1939-3EA32A2FCDD5}"/>
          </ac:spMkLst>
        </pc:spChg>
        <pc:spChg chg="add mod">
          <ac:chgData name="Shaik Jasmine" userId="8880063d-dd9c-4caa-8735-369c37bf97e8" providerId="ADAL" clId="{D3FA7465-BEC4-46E4-8B1A-41A6CFD97B96}" dt="2025-07-17T17:10:51.973" v="4273" actId="20577"/>
          <ac:spMkLst>
            <pc:docMk/>
            <pc:sldMk cId="440328634" sldId="267"/>
            <ac:spMk id="4" creationId="{6F52252C-20F7-CA29-9AC5-5063FE36CD59}"/>
          </ac:spMkLst>
        </pc:spChg>
        <pc:spChg chg="add mod">
          <ac:chgData name="Shaik Jasmine" userId="8880063d-dd9c-4caa-8735-369c37bf97e8" providerId="ADAL" clId="{D3FA7465-BEC4-46E4-8B1A-41A6CFD97B96}" dt="2025-07-17T17:20:17.797" v="4488" actId="1076"/>
          <ac:spMkLst>
            <pc:docMk/>
            <pc:sldMk cId="440328634" sldId="267"/>
            <ac:spMk id="5" creationId="{A33E778F-758D-D2BD-EB3F-96C4E52DD5FB}"/>
          </ac:spMkLst>
        </pc:spChg>
        <pc:spChg chg="add mod">
          <ac:chgData name="Shaik Jasmine" userId="8880063d-dd9c-4caa-8735-369c37bf97e8" providerId="ADAL" clId="{D3FA7465-BEC4-46E4-8B1A-41A6CFD97B96}" dt="2025-07-17T17:20:11.339" v="4487" actId="1076"/>
          <ac:spMkLst>
            <pc:docMk/>
            <pc:sldMk cId="440328634" sldId="267"/>
            <ac:spMk id="6" creationId="{B1365789-2E66-1E05-C700-576EC6187335}"/>
          </ac:spMkLst>
        </pc:spChg>
        <pc:picChg chg="add mod">
          <ac:chgData name="Shaik Jasmine" userId="8880063d-dd9c-4caa-8735-369c37bf97e8" providerId="ADAL" clId="{D3FA7465-BEC4-46E4-8B1A-41A6CFD97B96}" dt="2025-07-17T17:20:03.945" v="4483" actId="1076"/>
          <ac:picMkLst>
            <pc:docMk/>
            <pc:sldMk cId="440328634" sldId="267"/>
            <ac:picMk id="4098" creationId="{CD8EBAE9-2B6C-9E73-202B-52FE12CCC285}"/>
          </ac:picMkLst>
        </pc:picChg>
      </pc:sldChg>
      <pc:sldChg chg="addSp delSp modSp add mod modTransition">
        <pc:chgData name="Shaik Jasmine" userId="8880063d-dd9c-4caa-8735-369c37bf97e8" providerId="ADAL" clId="{D3FA7465-BEC4-46E4-8B1A-41A6CFD97B96}" dt="2025-07-17T18:00:21.956" v="4823"/>
        <pc:sldMkLst>
          <pc:docMk/>
          <pc:sldMk cId="3298762791" sldId="268"/>
        </pc:sldMkLst>
        <pc:spChg chg="add del mod">
          <ac:chgData name="Shaik Jasmine" userId="8880063d-dd9c-4caa-8735-369c37bf97e8" providerId="ADAL" clId="{D3FA7465-BEC4-46E4-8B1A-41A6CFD97B96}" dt="2025-07-17T17:50:29.249" v="4711" actId="1076"/>
          <ac:spMkLst>
            <pc:docMk/>
            <pc:sldMk cId="3298762791" sldId="268"/>
            <ac:spMk id="2" creationId="{DDAD93A1-36E5-8C93-0B4C-566DADEE4669}"/>
          </ac:spMkLst>
        </pc:spChg>
        <pc:spChg chg="mod">
          <ac:chgData name="Shaik Jasmine" userId="8880063d-dd9c-4caa-8735-369c37bf97e8" providerId="ADAL" clId="{D3FA7465-BEC4-46E4-8B1A-41A6CFD97B96}" dt="2025-06-30T09:39:24.051" v="879" actId="21"/>
          <ac:spMkLst>
            <pc:docMk/>
            <pc:sldMk cId="3298762791" sldId="268"/>
            <ac:spMk id="4" creationId="{0C4A3747-FAD3-A28C-E972-450A8382E51E}"/>
          </ac:spMkLst>
        </pc:spChg>
        <pc:spChg chg="add del mod">
          <ac:chgData name="Shaik Jasmine" userId="8880063d-dd9c-4caa-8735-369c37bf97e8" providerId="ADAL" clId="{D3FA7465-BEC4-46E4-8B1A-41A6CFD97B96}" dt="2025-07-16T02:06:05.946" v="2565"/>
          <ac:spMkLst>
            <pc:docMk/>
            <pc:sldMk cId="3298762791" sldId="268"/>
            <ac:spMk id="5" creationId="{A864D846-A5F0-2BD3-FA3D-BD5E27DCDA43}"/>
          </ac:spMkLst>
        </pc:spChg>
        <pc:spChg chg="add mod">
          <ac:chgData name="Shaik Jasmine" userId="8880063d-dd9c-4caa-8735-369c37bf97e8" providerId="ADAL" clId="{D3FA7465-BEC4-46E4-8B1A-41A6CFD97B96}" dt="2025-07-17T17:52:22.892" v="4756" actId="207"/>
          <ac:spMkLst>
            <pc:docMk/>
            <pc:sldMk cId="3298762791" sldId="268"/>
            <ac:spMk id="5" creationId="{D5EE394A-58FB-AB6F-D655-56F317A1A2B7}"/>
          </ac:spMkLst>
        </pc:spChg>
        <pc:spChg chg="add mod">
          <ac:chgData name="Shaik Jasmine" userId="8880063d-dd9c-4caa-8735-369c37bf97e8" providerId="ADAL" clId="{D3FA7465-BEC4-46E4-8B1A-41A6CFD97B96}" dt="2025-07-16T02:06:04.995" v="2563" actId="1076"/>
          <ac:spMkLst>
            <pc:docMk/>
            <pc:sldMk cId="3298762791" sldId="268"/>
            <ac:spMk id="7" creationId="{5AB610AA-D076-589A-356A-BD2D7AB6C5B2}"/>
          </ac:spMkLst>
        </pc:spChg>
        <pc:graphicFrameChg chg="add del mod modGraphic">
          <ac:chgData name="Shaik Jasmine" userId="8880063d-dd9c-4caa-8735-369c37bf97e8" providerId="ADAL" clId="{D3FA7465-BEC4-46E4-8B1A-41A6CFD97B96}" dt="2025-07-17T17:44:25.728" v="4661" actId="21"/>
          <ac:graphicFrameMkLst>
            <pc:docMk/>
            <pc:sldMk cId="3298762791" sldId="268"/>
            <ac:graphicFrameMk id="6" creationId="{C37AD7E8-5398-A7DF-1818-83594D9D1C49}"/>
          </ac:graphicFrameMkLst>
        </pc:graphicFrameChg>
      </pc:sldChg>
      <pc:sldChg chg="modSp add mod modTransition">
        <pc:chgData name="Shaik Jasmine" userId="8880063d-dd9c-4caa-8735-369c37bf97e8" providerId="ADAL" clId="{D3FA7465-BEC4-46E4-8B1A-41A6CFD97B96}" dt="2025-07-17T18:00:30.495" v="4824"/>
        <pc:sldMkLst>
          <pc:docMk/>
          <pc:sldMk cId="3780433045" sldId="269"/>
        </pc:sldMkLst>
        <pc:spChg chg="mod">
          <ac:chgData name="Shaik Jasmine" userId="8880063d-dd9c-4caa-8735-369c37bf97e8" providerId="ADAL" clId="{D3FA7465-BEC4-46E4-8B1A-41A6CFD97B96}" dt="2025-07-17T17:54:26.666" v="4784" actId="20577"/>
          <ac:spMkLst>
            <pc:docMk/>
            <pc:sldMk cId="3780433045" sldId="269"/>
            <ac:spMk id="2" creationId="{D0833715-8ED3-0315-83EE-6C9A99D622E8}"/>
          </ac:spMkLst>
        </pc:spChg>
        <pc:spChg chg="mod">
          <ac:chgData name="Shaik Jasmine" userId="8880063d-dd9c-4caa-8735-369c37bf97e8" providerId="ADAL" clId="{D3FA7465-BEC4-46E4-8B1A-41A6CFD97B96}" dt="2025-07-17T17:56:32.846" v="4799" actId="207"/>
          <ac:spMkLst>
            <pc:docMk/>
            <pc:sldMk cId="3780433045" sldId="269"/>
            <ac:spMk id="5" creationId="{CC1AD59D-8D66-74CA-418E-F5566D55D055}"/>
          </ac:spMkLst>
        </pc:spChg>
      </pc:sldChg>
      <pc:sldChg chg="modSp add mod modTransition">
        <pc:chgData name="Shaik Jasmine" userId="8880063d-dd9c-4caa-8735-369c37bf97e8" providerId="ADAL" clId="{D3FA7465-BEC4-46E4-8B1A-41A6CFD97B96}" dt="2025-07-17T18:00:40.314" v="4825"/>
        <pc:sldMkLst>
          <pc:docMk/>
          <pc:sldMk cId="1779781913" sldId="270"/>
        </pc:sldMkLst>
        <pc:spChg chg="mod">
          <ac:chgData name="Shaik Jasmine" userId="8880063d-dd9c-4caa-8735-369c37bf97e8" providerId="ADAL" clId="{D3FA7465-BEC4-46E4-8B1A-41A6CFD97B96}" dt="2025-07-16T02:11:27.856" v="2753" actId="255"/>
          <ac:spMkLst>
            <pc:docMk/>
            <pc:sldMk cId="1779781913" sldId="270"/>
            <ac:spMk id="2" creationId="{30EB1E39-CCA2-FCFB-BF77-F4D5B44BB39A}"/>
          </ac:spMkLst>
        </pc:spChg>
        <pc:spChg chg="mod">
          <ac:chgData name="Shaik Jasmine" userId="8880063d-dd9c-4caa-8735-369c37bf97e8" providerId="ADAL" clId="{D3FA7465-BEC4-46E4-8B1A-41A6CFD97B96}" dt="2025-07-17T17:58:22.447" v="4807" actId="207"/>
          <ac:spMkLst>
            <pc:docMk/>
            <pc:sldMk cId="1779781913" sldId="270"/>
            <ac:spMk id="5" creationId="{106D2B34-F6C3-6A42-A308-D8FF18DE4B28}"/>
          </ac:spMkLst>
        </pc:spChg>
      </pc:sldChg>
      <pc:sldChg chg="modSp add del mod">
        <pc:chgData name="Shaik Jasmine" userId="8880063d-dd9c-4caa-8735-369c37bf97e8" providerId="ADAL" clId="{D3FA7465-BEC4-46E4-8B1A-41A6CFD97B96}" dt="2025-07-16T02:11:45.653" v="2756" actId="2696"/>
        <pc:sldMkLst>
          <pc:docMk/>
          <pc:sldMk cId="2053457254" sldId="271"/>
        </pc:sldMkLst>
      </pc:sldChg>
      <pc:sldChg chg="addSp delSp modSp add mod modTransition">
        <pc:chgData name="Shaik Jasmine" userId="8880063d-dd9c-4caa-8735-369c37bf97e8" providerId="ADAL" clId="{D3FA7465-BEC4-46E4-8B1A-41A6CFD97B96}" dt="2025-07-17T16:49:19.851" v="4163"/>
        <pc:sldMkLst>
          <pc:docMk/>
          <pc:sldMk cId="4196018383" sldId="272"/>
        </pc:sldMkLst>
        <pc:spChg chg="mod">
          <ac:chgData name="Shaik Jasmine" userId="8880063d-dd9c-4caa-8735-369c37bf97e8" providerId="ADAL" clId="{D3FA7465-BEC4-46E4-8B1A-41A6CFD97B96}" dt="2025-07-17T16:33:16.299" v="4100" actId="1076"/>
          <ac:spMkLst>
            <pc:docMk/>
            <pc:sldMk cId="4196018383" sldId="272"/>
            <ac:spMk id="2" creationId="{EBD226F1-200E-1128-4C9B-CBA339DEC0D7}"/>
          </ac:spMkLst>
        </pc:spChg>
        <pc:spChg chg="add del mod">
          <ac:chgData name="Shaik Jasmine" userId="8880063d-dd9c-4caa-8735-369c37bf97e8" providerId="ADAL" clId="{D3FA7465-BEC4-46E4-8B1A-41A6CFD97B96}" dt="2025-07-17T16:33:17.937" v="4102"/>
          <ac:spMkLst>
            <pc:docMk/>
            <pc:sldMk cId="4196018383" sldId="272"/>
            <ac:spMk id="3" creationId="{E53F96DB-3661-44B7-F572-DFA2D9523433}"/>
          </ac:spMkLst>
        </pc:spChg>
        <pc:spChg chg="add mod">
          <ac:chgData name="Shaik Jasmine" userId="8880063d-dd9c-4caa-8735-369c37bf97e8" providerId="ADAL" clId="{D3FA7465-BEC4-46E4-8B1A-41A6CFD97B96}" dt="2025-07-17T16:42:53.665" v="4134" actId="1076"/>
          <ac:spMkLst>
            <pc:docMk/>
            <pc:sldMk cId="4196018383" sldId="272"/>
            <ac:spMk id="4" creationId="{15FBE26C-E185-01D6-FC40-1C5270240755}"/>
          </ac:spMkLst>
        </pc:spChg>
        <pc:spChg chg="del mod">
          <ac:chgData name="Shaik Jasmine" userId="8880063d-dd9c-4caa-8735-369c37bf97e8" providerId="ADAL" clId="{D3FA7465-BEC4-46E4-8B1A-41A6CFD97B96}" dt="2025-07-17T16:32:50.365" v="4098" actId="21"/>
          <ac:spMkLst>
            <pc:docMk/>
            <pc:sldMk cId="4196018383" sldId="272"/>
            <ac:spMk id="11" creationId="{83D553F1-C02E-CDE3-A371-87AFCAA22384}"/>
          </ac:spMkLst>
        </pc:spChg>
        <pc:picChg chg="add mod">
          <ac:chgData name="Shaik Jasmine" userId="8880063d-dd9c-4caa-8735-369c37bf97e8" providerId="ADAL" clId="{D3FA7465-BEC4-46E4-8B1A-41A6CFD97B96}" dt="2025-07-17T16:42:00.929" v="4128" actId="14100"/>
          <ac:picMkLst>
            <pc:docMk/>
            <pc:sldMk cId="4196018383" sldId="272"/>
            <ac:picMk id="6" creationId="{D30217AD-E402-32A6-BD87-5D5F3C15017D}"/>
          </ac:picMkLst>
        </pc:picChg>
      </pc:sldChg>
      <pc:sldChg chg="addSp delSp modSp add mod modTransition">
        <pc:chgData name="Shaik Jasmine" userId="8880063d-dd9c-4caa-8735-369c37bf97e8" providerId="ADAL" clId="{D3FA7465-BEC4-46E4-8B1A-41A6CFD97B96}" dt="2025-07-17T17:59:53.466" v="4817"/>
        <pc:sldMkLst>
          <pc:docMk/>
          <pc:sldMk cId="820593665" sldId="273"/>
        </pc:sldMkLst>
        <pc:spChg chg="mod">
          <ac:chgData name="Shaik Jasmine" userId="8880063d-dd9c-4caa-8735-369c37bf97e8" providerId="ADAL" clId="{D3FA7465-BEC4-46E4-8B1A-41A6CFD97B96}" dt="2025-07-17T07:24:18.524" v="3965" actId="1076"/>
          <ac:spMkLst>
            <pc:docMk/>
            <pc:sldMk cId="820593665" sldId="273"/>
            <ac:spMk id="2" creationId="{35D4AB67-EBC7-5ACB-F0B6-7667C0A95E24}"/>
          </ac:spMkLst>
        </pc:spChg>
        <pc:spChg chg="add mod">
          <ac:chgData name="Shaik Jasmine" userId="8880063d-dd9c-4caa-8735-369c37bf97e8" providerId="ADAL" clId="{D3FA7465-BEC4-46E4-8B1A-41A6CFD97B96}" dt="2025-07-17T16:51:21.025" v="4173" actId="14100"/>
          <ac:spMkLst>
            <pc:docMk/>
            <pc:sldMk cId="820593665" sldId="273"/>
            <ac:spMk id="3" creationId="{8938CC9F-D73F-039A-543B-CB3F3A3DE711}"/>
          </ac:spMkLst>
        </pc:spChg>
        <pc:spChg chg="add del mod">
          <ac:chgData name="Shaik Jasmine" userId="8880063d-dd9c-4caa-8735-369c37bf97e8" providerId="ADAL" clId="{D3FA7465-BEC4-46E4-8B1A-41A6CFD97B96}" dt="2025-07-17T07:16:43.735" v="3612" actId="21"/>
          <ac:spMkLst>
            <pc:docMk/>
            <pc:sldMk cId="820593665" sldId="273"/>
            <ac:spMk id="4" creationId="{51BBD9F0-2221-8DB3-DC33-1FD1CDF79C3E}"/>
          </ac:spMkLst>
        </pc:spChg>
        <pc:spChg chg="add mod">
          <ac:chgData name="Shaik Jasmine" userId="8880063d-dd9c-4caa-8735-369c37bf97e8" providerId="ADAL" clId="{D3FA7465-BEC4-46E4-8B1A-41A6CFD97B96}" dt="2025-07-17T16:49:01.071" v="4160" actId="123"/>
          <ac:spMkLst>
            <pc:docMk/>
            <pc:sldMk cId="820593665" sldId="273"/>
            <ac:spMk id="4" creationId="{A3B5D769-00A6-FFD5-7ABF-500147697E76}"/>
          </ac:spMkLst>
        </pc:spChg>
        <pc:spChg chg="add del mod">
          <ac:chgData name="Shaik Jasmine" userId="8880063d-dd9c-4caa-8735-369c37bf97e8" providerId="ADAL" clId="{D3FA7465-BEC4-46E4-8B1A-41A6CFD97B96}" dt="2025-07-17T07:19:22.447" v="3830" actId="21"/>
          <ac:spMkLst>
            <pc:docMk/>
            <pc:sldMk cId="820593665" sldId="273"/>
            <ac:spMk id="6" creationId="{3FFCE4A3-BAFB-7B90-CE6D-52CFD67078AC}"/>
          </ac:spMkLst>
        </pc:spChg>
        <pc:spChg chg="add del mod">
          <ac:chgData name="Shaik Jasmine" userId="8880063d-dd9c-4caa-8735-369c37bf97e8" providerId="ADAL" clId="{D3FA7465-BEC4-46E4-8B1A-41A6CFD97B96}" dt="2025-07-17T16:44:39.667" v="4136" actId="21"/>
          <ac:spMkLst>
            <pc:docMk/>
            <pc:sldMk cId="820593665" sldId="273"/>
            <ac:spMk id="7" creationId="{58D816DA-F8B1-7045-BE69-83866C9E99A8}"/>
          </ac:spMkLst>
        </pc:spChg>
        <pc:spChg chg="del mod">
          <ac:chgData name="Shaik Jasmine" userId="8880063d-dd9c-4caa-8735-369c37bf97e8" providerId="ADAL" clId="{D3FA7465-BEC4-46E4-8B1A-41A6CFD97B96}" dt="2025-07-17T07:19:18.546" v="3829" actId="21"/>
          <ac:spMkLst>
            <pc:docMk/>
            <pc:sldMk cId="820593665" sldId="273"/>
            <ac:spMk id="11" creationId="{A40810EF-1699-8609-AB41-BFB5C19A5F43}"/>
          </ac:spMkLst>
        </pc:spChg>
        <pc:spChg chg="del mod">
          <ac:chgData name="Shaik Jasmine" userId="8880063d-dd9c-4caa-8735-369c37bf97e8" providerId="ADAL" clId="{D3FA7465-BEC4-46E4-8B1A-41A6CFD97B96}" dt="2025-07-17T07:16:33.244" v="3611" actId="21"/>
          <ac:spMkLst>
            <pc:docMk/>
            <pc:sldMk cId="820593665" sldId="273"/>
            <ac:spMk id="13" creationId="{A4F34CA4-5294-C462-8DD8-67E7D297605E}"/>
          </ac:spMkLst>
        </pc:spChg>
        <pc:picChg chg="add mod">
          <ac:chgData name="Shaik Jasmine" userId="8880063d-dd9c-4caa-8735-369c37bf97e8" providerId="ADAL" clId="{D3FA7465-BEC4-46E4-8B1A-41A6CFD97B96}" dt="2025-07-17T16:51:16.042" v="4172" actId="14100"/>
          <ac:picMkLst>
            <pc:docMk/>
            <pc:sldMk cId="820593665" sldId="273"/>
            <ac:picMk id="2050" creationId="{1CE7E16F-68A0-5FC7-09EF-D92F0F701C1B}"/>
          </ac:picMkLst>
        </pc:picChg>
        <pc:picChg chg="add mod">
          <ac:chgData name="Shaik Jasmine" userId="8880063d-dd9c-4caa-8735-369c37bf97e8" providerId="ADAL" clId="{D3FA7465-BEC4-46E4-8B1A-41A6CFD97B96}" dt="2025-07-17T16:51:44.443" v="4182" actId="14100"/>
          <ac:picMkLst>
            <pc:docMk/>
            <pc:sldMk cId="820593665" sldId="273"/>
            <ac:picMk id="2052" creationId="{A6351A32-DB57-E048-0E55-B3C4B412A943}"/>
          </ac:picMkLst>
        </pc:picChg>
      </pc:sldChg>
      <pc:sldChg chg="addSp modSp add mod modTransition">
        <pc:chgData name="Shaik Jasmine" userId="8880063d-dd9c-4caa-8735-369c37bf97e8" providerId="ADAL" clId="{D3FA7465-BEC4-46E4-8B1A-41A6CFD97B96}" dt="2025-07-17T18:00:06.164" v="4820"/>
        <pc:sldMkLst>
          <pc:docMk/>
          <pc:sldMk cId="2930072349" sldId="274"/>
        </pc:sldMkLst>
        <pc:spChg chg="mod">
          <ac:chgData name="Shaik Jasmine" userId="8880063d-dd9c-4caa-8735-369c37bf97e8" providerId="ADAL" clId="{D3FA7465-BEC4-46E4-8B1A-41A6CFD97B96}" dt="2025-07-17T17:36:12.392" v="4543" actId="20577"/>
          <ac:spMkLst>
            <pc:docMk/>
            <pc:sldMk cId="2930072349" sldId="274"/>
            <ac:spMk id="2" creationId="{18849CAF-A7CC-F68B-3949-52B0DC63C262}"/>
          </ac:spMkLst>
        </pc:spChg>
        <pc:spChg chg="mod">
          <ac:chgData name="Shaik Jasmine" userId="8880063d-dd9c-4caa-8735-369c37bf97e8" providerId="ADAL" clId="{D3FA7465-BEC4-46E4-8B1A-41A6CFD97B96}" dt="2025-07-17T17:36:26.391" v="4546" actId="1076"/>
          <ac:spMkLst>
            <pc:docMk/>
            <pc:sldMk cId="2930072349" sldId="274"/>
            <ac:spMk id="4" creationId="{1A5DF354-C8B7-0710-BB01-5F67C7448808}"/>
          </ac:spMkLst>
        </pc:spChg>
        <pc:spChg chg="add mod">
          <ac:chgData name="Shaik Jasmine" userId="8880063d-dd9c-4caa-8735-369c37bf97e8" providerId="ADAL" clId="{D3FA7465-BEC4-46E4-8B1A-41A6CFD97B96}" dt="2025-07-17T17:41:19.956" v="4648" actId="207"/>
          <ac:spMkLst>
            <pc:docMk/>
            <pc:sldMk cId="2930072349" sldId="274"/>
            <ac:spMk id="5" creationId="{7CD7DA1C-E520-52F0-BE5B-18B1BEAC3B11}"/>
          </ac:spMkLst>
        </pc:spChg>
        <pc:spChg chg="add mod">
          <ac:chgData name="Shaik Jasmine" userId="8880063d-dd9c-4caa-8735-369c37bf97e8" providerId="ADAL" clId="{D3FA7465-BEC4-46E4-8B1A-41A6CFD97B96}" dt="2025-07-17T17:41:31.858" v="4650" actId="14100"/>
          <ac:spMkLst>
            <pc:docMk/>
            <pc:sldMk cId="2930072349" sldId="274"/>
            <ac:spMk id="6" creationId="{2F79955F-7491-49CD-DC14-9CC2462B81EC}"/>
          </ac:spMkLst>
        </pc:spChg>
        <pc:picChg chg="add mod">
          <ac:chgData name="Shaik Jasmine" userId="8880063d-dd9c-4caa-8735-369c37bf97e8" providerId="ADAL" clId="{D3FA7465-BEC4-46E4-8B1A-41A6CFD97B96}" dt="2025-07-17T17:44:04.216" v="4658" actId="14100"/>
          <ac:picMkLst>
            <pc:docMk/>
            <pc:sldMk cId="2930072349" sldId="274"/>
            <ac:picMk id="5122" creationId="{79276EF1-FBC1-F3FA-2878-9871B27E55DA}"/>
          </ac:picMkLst>
        </pc:picChg>
      </pc:sldChg>
      <pc:sldChg chg="modSp add del mod">
        <pc:chgData name="Shaik Jasmine" userId="8880063d-dd9c-4caa-8735-369c37bf97e8" providerId="ADAL" clId="{D3FA7465-BEC4-46E4-8B1A-41A6CFD97B96}" dt="2025-07-17T17:56:43.662" v="4800" actId="2696"/>
        <pc:sldMkLst>
          <pc:docMk/>
          <pc:sldMk cId="1715332845" sldId="275"/>
        </pc:sldMkLst>
        <pc:spChg chg="mod">
          <ac:chgData name="Shaik Jasmine" userId="8880063d-dd9c-4caa-8735-369c37bf97e8" providerId="ADAL" clId="{D3FA7465-BEC4-46E4-8B1A-41A6CFD97B96}" dt="2025-07-16T02:12:08.035" v="2758" actId="255"/>
          <ac:spMkLst>
            <pc:docMk/>
            <pc:sldMk cId="1715332845" sldId="275"/>
            <ac:spMk id="2" creationId="{26D51D96-7633-0A9F-5ED1-2BC0A8FDFA8D}"/>
          </ac:spMkLst>
        </pc:spChg>
        <pc:spChg chg="mod">
          <ac:chgData name="Shaik Jasmine" userId="8880063d-dd9c-4caa-8735-369c37bf97e8" providerId="ADAL" clId="{D3FA7465-BEC4-46E4-8B1A-41A6CFD97B96}" dt="2025-07-16T02:09:39.924" v="2665"/>
          <ac:spMkLst>
            <pc:docMk/>
            <pc:sldMk cId="1715332845" sldId="275"/>
            <ac:spMk id="5" creationId="{B53C5809-354D-B6D4-2EDE-7609ECB319F6}"/>
          </ac:spMkLst>
        </pc:spChg>
      </pc:sldChg>
      <pc:sldChg chg="addSp delSp modSp new mod modTransition">
        <pc:chgData name="Shaik Jasmine" userId="8880063d-dd9c-4caa-8735-369c37bf97e8" providerId="ADAL" clId="{D3FA7465-BEC4-46E4-8B1A-41A6CFD97B96}" dt="2025-07-17T17:58:49.551" v="4808"/>
        <pc:sldMkLst>
          <pc:docMk/>
          <pc:sldMk cId="2405662853" sldId="276"/>
        </pc:sldMkLst>
        <pc:spChg chg="del">
          <ac:chgData name="Shaik Jasmine" userId="8880063d-dd9c-4caa-8735-369c37bf97e8" providerId="ADAL" clId="{D3FA7465-BEC4-46E4-8B1A-41A6CFD97B96}" dt="2025-07-17T06:51:47.111" v="2931" actId="21"/>
          <ac:spMkLst>
            <pc:docMk/>
            <pc:sldMk cId="2405662853" sldId="276"/>
            <ac:spMk id="2" creationId="{C950156B-774E-8DB5-9346-4AF7F47E8FC9}"/>
          </ac:spMkLst>
        </pc:spChg>
        <pc:spChg chg="del">
          <ac:chgData name="Shaik Jasmine" userId="8880063d-dd9c-4caa-8735-369c37bf97e8" providerId="ADAL" clId="{D3FA7465-BEC4-46E4-8B1A-41A6CFD97B96}" dt="2025-07-17T06:51:42.486" v="2930" actId="21"/>
          <ac:spMkLst>
            <pc:docMk/>
            <pc:sldMk cId="2405662853" sldId="276"/>
            <ac:spMk id="3" creationId="{9B2CAE12-5D83-31CE-7104-E70D45F4B82C}"/>
          </ac:spMkLst>
        </pc:spChg>
        <pc:spChg chg="add mod">
          <ac:chgData name="Shaik Jasmine" userId="8880063d-dd9c-4caa-8735-369c37bf97e8" providerId="ADAL" clId="{D3FA7465-BEC4-46E4-8B1A-41A6CFD97B96}" dt="2025-07-17T13:11:05.025" v="4026" actId="1076"/>
          <ac:spMkLst>
            <pc:docMk/>
            <pc:sldMk cId="2405662853" sldId="276"/>
            <ac:spMk id="4" creationId="{C0C0CD44-5BDF-2FF9-EB46-3B01FCE4BF44}"/>
          </ac:spMkLst>
        </pc:spChg>
        <pc:spChg chg="add mod">
          <ac:chgData name="Shaik Jasmine" userId="8880063d-dd9c-4caa-8735-369c37bf97e8" providerId="ADAL" clId="{D3FA7465-BEC4-46E4-8B1A-41A6CFD97B96}" dt="2025-07-17T13:07:53.671" v="4005" actId="1076"/>
          <ac:spMkLst>
            <pc:docMk/>
            <pc:sldMk cId="2405662853" sldId="276"/>
            <ac:spMk id="5" creationId="{95239262-3966-2ABB-B8D9-D1AF0CCC2408}"/>
          </ac:spMkLst>
        </pc:spChg>
        <pc:picChg chg="add del mod">
          <ac:chgData name="Shaik Jasmine" userId="8880063d-dd9c-4caa-8735-369c37bf97e8" providerId="ADAL" clId="{D3FA7465-BEC4-46E4-8B1A-41A6CFD97B96}" dt="2025-07-17T13:10:19.211" v="4016" actId="478"/>
          <ac:picMkLst>
            <pc:docMk/>
            <pc:sldMk cId="2405662853" sldId="276"/>
            <ac:picMk id="1026" creationId="{E568DB74-6A8B-C956-565F-94B12E6C6513}"/>
          </ac:picMkLst>
        </pc:picChg>
        <pc:picChg chg="add mod">
          <ac:chgData name="Shaik Jasmine" userId="8880063d-dd9c-4caa-8735-369c37bf97e8" providerId="ADAL" clId="{D3FA7465-BEC4-46E4-8B1A-41A6CFD97B96}" dt="2025-07-17T13:10:44.970" v="4025" actId="14100"/>
          <ac:picMkLst>
            <pc:docMk/>
            <pc:sldMk cId="2405662853" sldId="276"/>
            <ac:picMk id="1028" creationId="{54141FE9-5B44-8173-28DF-3EAFBAB4AD4A}"/>
          </ac:picMkLst>
        </pc:picChg>
      </pc:sldChg>
      <pc:sldChg chg="addSp modSp add mod modTransition">
        <pc:chgData name="Shaik Jasmine" userId="8880063d-dd9c-4caa-8735-369c37bf97e8" providerId="ADAL" clId="{D3FA7465-BEC4-46E4-8B1A-41A6CFD97B96}" dt="2025-07-17T17:59:58.852" v="4818"/>
        <pc:sldMkLst>
          <pc:docMk/>
          <pc:sldMk cId="1869837931" sldId="277"/>
        </pc:sldMkLst>
        <pc:spChg chg="mod">
          <ac:chgData name="Shaik Jasmine" userId="8880063d-dd9c-4caa-8735-369c37bf97e8" providerId="ADAL" clId="{D3FA7465-BEC4-46E4-8B1A-41A6CFD97B96}" dt="2025-07-17T07:25:21.213" v="3985" actId="20577"/>
          <ac:spMkLst>
            <pc:docMk/>
            <pc:sldMk cId="1869837931" sldId="277"/>
            <ac:spMk id="2" creationId="{07808F9B-8D76-16AC-B5A4-F45B790E38B7}"/>
          </ac:spMkLst>
        </pc:spChg>
        <pc:spChg chg="add mod">
          <ac:chgData name="Shaik Jasmine" userId="8880063d-dd9c-4caa-8735-369c37bf97e8" providerId="ADAL" clId="{D3FA7465-BEC4-46E4-8B1A-41A6CFD97B96}" dt="2025-07-17T16:55:05.383" v="4216" actId="1076"/>
          <ac:spMkLst>
            <pc:docMk/>
            <pc:sldMk cId="1869837931" sldId="277"/>
            <ac:spMk id="3" creationId="{8FAFF643-E9B9-A59B-2B12-B93E1EE17235}"/>
          </ac:spMkLst>
        </pc:spChg>
        <pc:spChg chg="mod">
          <ac:chgData name="Shaik Jasmine" userId="8880063d-dd9c-4caa-8735-369c37bf97e8" providerId="ADAL" clId="{D3FA7465-BEC4-46E4-8B1A-41A6CFD97B96}" dt="2025-07-17T16:53:01.638" v="4189" actId="1076"/>
          <ac:spMkLst>
            <pc:docMk/>
            <pc:sldMk cId="1869837931" sldId="277"/>
            <ac:spMk id="7" creationId="{CE7C4BD5-DAAC-F066-22AD-E3A4711A1465}"/>
          </ac:spMkLst>
        </pc:spChg>
        <pc:picChg chg="add mod">
          <ac:chgData name="Shaik Jasmine" userId="8880063d-dd9c-4caa-8735-369c37bf97e8" providerId="ADAL" clId="{D3FA7465-BEC4-46E4-8B1A-41A6CFD97B96}" dt="2025-07-17T17:02:43.139" v="4225" actId="14100"/>
          <ac:picMkLst>
            <pc:docMk/>
            <pc:sldMk cId="1869837931" sldId="277"/>
            <ac:picMk id="3074" creationId="{560408B5-751D-BAA3-787A-F5AEC6F4F0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DEFD1-266D-4303-932E-6547AB982D06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0136F-C2B2-48B6-BD32-FE348D1435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7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is around you 24/7</a:t>
            </a:r>
          </a:p>
          <a:p>
            <a:endParaRPr lang="en-US" dirty="0"/>
          </a:p>
          <a:p>
            <a:r>
              <a:rPr lang="en-US" dirty="0"/>
              <a:t>Lets take a walk through a day with ai ………you wake up-your phone face unlocks</a:t>
            </a:r>
          </a:p>
          <a:p>
            <a:r>
              <a:rPr lang="en-US" dirty="0"/>
              <a:t>You open </a:t>
            </a:r>
            <a:r>
              <a:rPr lang="en-US" dirty="0" err="1"/>
              <a:t>utube</a:t>
            </a:r>
            <a:r>
              <a:rPr lang="en-US" dirty="0"/>
              <a:t>-suggestions popup</a:t>
            </a:r>
          </a:p>
          <a:p>
            <a:r>
              <a:rPr lang="en-US" dirty="0"/>
              <a:t>Ask </a:t>
            </a:r>
            <a:r>
              <a:rPr lang="en-US" dirty="0" err="1"/>
              <a:t>alexa</a:t>
            </a:r>
            <a:r>
              <a:rPr lang="en-US" dirty="0"/>
              <a:t> for whether</a:t>
            </a:r>
          </a:p>
          <a:p>
            <a:r>
              <a:rPr lang="en-IN" dirty="0" err="1"/>
              <a:t>Scrl</a:t>
            </a:r>
            <a:r>
              <a:rPr lang="en-IN" dirty="0"/>
              <a:t> Instagram- see your </a:t>
            </a:r>
            <a:r>
              <a:rPr lang="en-IN" dirty="0" err="1"/>
              <a:t>favorite</a:t>
            </a:r>
            <a:r>
              <a:rPr lang="en-IN" dirty="0"/>
              <a:t> food instantly.</a:t>
            </a:r>
          </a:p>
          <a:p>
            <a:r>
              <a:rPr lang="en-IN" dirty="0"/>
              <a:t>That ai working behind this scenes.</a:t>
            </a:r>
          </a:p>
          <a:p>
            <a:r>
              <a:rPr lang="en-IN" dirty="0"/>
              <a:t> I’m going to list some </a:t>
            </a:r>
            <a:r>
              <a:rPr lang="en-IN" dirty="0" err="1"/>
              <a:t>examples..raise</a:t>
            </a:r>
            <a:r>
              <a:rPr lang="en-IN" dirty="0"/>
              <a:t> your hands if you have used these recently</a:t>
            </a:r>
          </a:p>
          <a:p>
            <a:endParaRPr lang="en-IN" dirty="0"/>
          </a:p>
          <a:p>
            <a:r>
              <a:rPr lang="en-IN" dirty="0"/>
              <a:t>Ai is no longer a science fiction ..its your daily assistant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0136F-C2B2-48B6-BD32-FE348D1435D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22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that saves </a:t>
            </a:r>
            <a:r>
              <a:rPr lang="en-US" dirty="0" err="1"/>
              <a:t>lifes</a:t>
            </a:r>
            <a:r>
              <a:rPr lang="en-US" dirty="0"/>
              <a:t>..</a:t>
            </a:r>
          </a:p>
          <a:p>
            <a:endParaRPr lang="en-US" dirty="0"/>
          </a:p>
          <a:p>
            <a:r>
              <a:rPr lang="en-US" dirty="0"/>
              <a:t>What if I told you a robot could detect the cancer faster than doctor ..do you </a:t>
            </a:r>
            <a:r>
              <a:rPr lang="en-US" dirty="0" err="1"/>
              <a:t>agree..not</a:t>
            </a:r>
            <a:r>
              <a:rPr lang="en-US" dirty="0"/>
              <a:t> in movie ion reality..</a:t>
            </a:r>
          </a:p>
          <a:p>
            <a:endParaRPr lang="en-US" dirty="0"/>
          </a:p>
          <a:p>
            <a:r>
              <a:rPr lang="en-US" dirty="0"/>
              <a:t>Yes it analyzes the medical images in </a:t>
            </a:r>
            <a:r>
              <a:rPr lang="en-US" dirty="0" err="1"/>
              <a:t>secns</a:t>
            </a:r>
            <a:endParaRPr lang="en-US" dirty="0"/>
          </a:p>
          <a:p>
            <a:r>
              <a:rPr lang="en-US" dirty="0"/>
              <a:t>It </a:t>
            </a:r>
            <a:r>
              <a:rPr lang="en-US" dirty="0" err="1"/>
              <a:t>predects</a:t>
            </a:r>
            <a:r>
              <a:rPr lang="en-US" dirty="0"/>
              <a:t> the </a:t>
            </a:r>
            <a:r>
              <a:rPr lang="en-US" dirty="0" err="1"/>
              <a:t>disesase</a:t>
            </a:r>
            <a:r>
              <a:rPr lang="en-US" dirty="0"/>
              <a:t> before symptoms appears using patterns in data.</a:t>
            </a:r>
          </a:p>
          <a:p>
            <a:r>
              <a:rPr lang="en-US" dirty="0"/>
              <a:t>During covid-19 it helped tracking </a:t>
            </a:r>
            <a:r>
              <a:rPr lang="en-US" dirty="0" err="1"/>
              <a:t>virs</a:t>
            </a:r>
            <a:r>
              <a:rPr lang="en-US" dirty="0"/>
              <a:t> </a:t>
            </a:r>
            <a:r>
              <a:rPr lang="en-US" dirty="0" err="1"/>
              <a:t>sprd,vaccine</a:t>
            </a:r>
            <a:r>
              <a:rPr lang="en-US" dirty="0"/>
              <a:t> </a:t>
            </a:r>
            <a:r>
              <a:rPr lang="en-US" dirty="0" err="1"/>
              <a:t>dvlpmnt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0136F-C2B2-48B6-BD32-FE348D1435D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72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seeing this picture what comes In your mind?</a:t>
            </a:r>
          </a:p>
          <a:p>
            <a:r>
              <a:rPr lang="en-US" dirty="0"/>
              <a:t>Okay let me ask you a question…would you trust AI surgeon? Yes/no</a:t>
            </a:r>
          </a:p>
          <a:p>
            <a:endParaRPr lang="en-US" dirty="0"/>
          </a:p>
          <a:p>
            <a:r>
              <a:rPr lang="en-US" dirty="0"/>
              <a:t>Yeah Ai </a:t>
            </a:r>
            <a:r>
              <a:rPr lang="en-US" dirty="0" err="1"/>
              <a:t>doest</a:t>
            </a:r>
            <a:r>
              <a:rPr lang="en-US" dirty="0"/>
              <a:t> replace doctor but it superpowers them to save </a:t>
            </a:r>
            <a:r>
              <a:rPr lang="en-US" dirty="0" err="1"/>
              <a:t>lifes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0136F-C2B2-48B6-BD32-FE348D1435D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798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"Let’s begin with how AI is transforming education. It’s not just about smart classrooms—it’s about smarter learning.“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November 2022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Points: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Translation &amp; Accessibility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AI tools like real-time translation and text-to-speech make learning accessible to students across languages and abilities.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Intelligent Tutoring Systems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These systems act like personal tutors, adapting to each student’s pace and providing instant feedback.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Personalized Learning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AI analyzes student performance and tailors content to individual needs, making learning more effective.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Grading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Teachers save time with AI grading tools, allowing them to focus more on teaching than paperwork.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Audience Question: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0" dirty="0">
                <a:effectLst/>
              </a:rPr>
              <a:t>“Do you think learning should be the same for everyone, or personalized using AI?”</a:t>
            </a:r>
          </a:p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0136F-C2B2-48B6-BD32-FE348D1435D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02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Opening Question to Audience: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0" dirty="0">
                <a:effectLst/>
              </a:rPr>
              <a:t>“Have you ever wondered how cyberattacks are detected so quickly these days?”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(Encourage a few responses or nods.)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world is diving deep into digital era.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🛡️ Main Talking Points (1 minute)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Cyber Threat Detection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monitors systems 24/7 and flags unusual activity instantly.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like having a digital guard dog.</a:t>
            </a:r>
          </a:p>
          <a:p>
            <a:pPr lvl="1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“Would you feel safer knowing AI is watching over your data?”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Surveillance &amp; Facial Recognition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improves accuracy in identifying individuals and tracking movements.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in airports, borders, and public safety.</a:t>
            </a:r>
          </a:p>
          <a:p>
            <a:pPr lvl="1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“Do you think facial recognition should be used everywhere?”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Autonomous Drones &amp; Robots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powers unmanned vehicles for surveillance and rescue missions.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Reduces human risk in dangerous zones.</a:t>
            </a:r>
          </a:p>
          <a:p>
            <a:pPr lvl="1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“Would you trust a robot to assist in a military operation?”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AI-Driven Decision Support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war time AI helps commanders make faster, data-backed decisions.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every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possiblitiy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 satellite data, troop movements, and threat analysis.</a:t>
            </a:r>
          </a:p>
          <a:p>
            <a:pPr lvl="1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“Can AI make better decisions than humans in high-pressure situations?”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🔚 Transition to Final Slide</a:t>
            </a:r>
          </a:p>
          <a:p>
            <a:r>
              <a:rPr lang="en-US" b="0" dirty="0">
                <a:effectLst/>
              </a:rPr>
              <a:t>“So, from classrooms to battlefields, AI is reshaping how we learn and protect. Let’s see one more area where AI is making a big impact.”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0136F-C2B2-48B6-BD32-FE348D1435D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532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3: AI in Transportation (1 minute)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"Finally, let’s hit the road—AI is revolutionizing how we move people and goods."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Points: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Self-Driving Vehicles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AI enables cars to navigate traffic, avoid obstacles, and make real-time decisions.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Traffic Management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AI systems optimize traffic flow, reducing congestion and travel time.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Maintenance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Vehicles can now alert owners before a breakdown happens, improving safety and efficiency.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Logistics &amp; Route 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AI finds the fastest, most fuel-efficient delivery routes, saving time and resources.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Audience Question: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0" dirty="0">
                <a:effectLst/>
              </a:rPr>
              <a:t>“Would you feel safe riding in a fully autonomous vehicle with no human driver?”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0136F-C2B2-48B6-BD32-FE348D1435D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358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have any challenges in your life?</a:t>
            </a:r>
          </a:p>
          <a:p>
            <a:r>
              <a:rPr lang="en-US" dirty="0"/>
              <a:t>Ai used in hiring ,</a:t>
            </a:r>
            <a:r>
              <a:rPr lang="en-US" dirty="0" err="1"/>
              <a:t>heakthcare</a:t>
            </a:r>
            <a:endParaRPr lang="en-US" dirty="0"/>
          </a:p>
          <a:p>
            <a:r>
              <a:rPr lang="en-US" dirty="0"/>
              <a:t>Applied a job</a:t>
            </a:r>
          </a:p>
          <a:p>
            <a:endParaRPr lang="en-US" dirty="0"/>
          </a:p>
          <a:p>
            <a:r>
              <a:rPr lang="en-US" dirty="0"/>
              <a:t>Bias in AI</a:t>
            </a:r>
          </a:p>
          <a:p>
            <a:r>
              <a:rPr lang="en-US" dirty="0"/>
              <a:t>Privacy issues(talk </a:t>
            </a:r>
            <a:r>
              <a:rPr lang="en-US" dirty="0" err="1"/>
              <a:t>nea</a:t>
            </a:r>
            <a:r>
              <a:rPr lang="en-US" dirty="0"/>
              <a:t> your phone)</a:t>
            </a:r>
          </a:p>
          <a:p>
            <a:r>
              <a:rPr lang="en-US" dirty="0"/>
              <a:t>Job loss</a:t>
            </a:r>
          </a:p>
          <a:p>
            <a:r>
              <a:rPr lang="en-US" dirty="0"/>
              <a:t>Accountability</a:t>
            </a:r>
            <a:r>
              <a:rPr lang="en-IN" dirty="0"/>
              <a:t>(harmful </a:t>
            </a:r>
            <a:r>
              <a:rPr lang="en-IN" dirty="0" err="1"/>
              <a:t>dei</a:t>
            </a:r>
            <a:r>
              <a:rPr lang="en-IN" dirty="0"/>
              <a:t>=</a:t>
            </a:r>
            <a:r>
              <a:rPr lang="en-IN" dirty="0" err="1"/>
              <a:t>cison</a:t>
            </a:r>
            <a:r>
              <a:rPr lang="en-IN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0136F-C2B2-48B6-BD32-FE348D1435D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6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its 2030</a:t>
            </a:r>
          </a:p>
          <a:p>
            <a:r>
              <a:rPr lang="en-US" dirty="0" err="1"/>
              <a:t>Smarter.more</a:t>
            </a:r>
            <a:r>
              <a:rPr lang="en-US" dirty="0"/>
              <a:t> huma-like ai</a:t>
            </a:r>
          </a:p>
          <a:p>
            <a:r>
              <a:rPr lang="en-US" dirty="0"/>
              <a:t>Solving big global problems</a:t>
            </a:r>
            <a:r>
              <a:rPr lang="en-IN" dirty="0"/>
              <a:t>(weather)</a:t>
            </a:r>
          </a:p>
          <a:p>
            <a:r>
              <a:rPr lang="en-IN" dirty="0"/>
              <a:t>Rise of </a:t>
            </a:r>
            <a:r>
              <a:rPr lang="en-IN" dirty="0" err="1"/>
              <a:t>everday</a:t>
            </a:r>
            <a:r>
              <a:rPr lang="en-IN" dirty="0"/>
              <a:t> ai </a:t>
            </a:r>
            <a:r>
              <a:rPr lang="en-IN" dirty="0" err="1"/>
              <a:t>assiatnats</a:t>
            </a:r>
            <a:endParaRPr lang="en-IN" dirty="0"/>
          </a:p>
          <a:p>
            <a:r>
              <a:rPr lang="en-IN" dirty="0"/>
              <a:t>Ai co pilots for everyone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0136F-C2B2-48B6-BD32-FE348D1435D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64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EA10B1E-4FA2-D72F-F444-DB648FFEB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147" b="4270"/>
          <a:stretch/>
        </p:blipFill>
        <p:spPr>
          <a:xfrm>
            <a:off x="-28124" y="0"/>
            <a:ext cx="1222012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413D66-879B-990C-642E-1E1E0D8F30F0}"/>
              </a:ext>
            </a:extLst>
          </p:cNvPr>
          <p:cNvSpPr txBox="1">
            <a:spLocks/>
          </p:cNvSpPr>
          <p:nvPr userDrawn="1"/>
        </p:nvSpPr>
        <p:spPr>
          <a:xfrm>
            <a:off x="1089891" y="4473456"/>
            <a:ext cx="8937171" cy="4385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FC81-BEEE-352B-0244-DD36B67B80C9}"/>
              </a:ext>
            </a:extLst>
          </p:cNvPr>
          <p:cNvSpPr txBox="1">
            <a:spLocks/>
          </p:cNvSpPr>
          <p:nvPr userDrawn="1"/>
        </p:nvSpPr>
        <p:spPr>
          <a:xfrm>
            <a:off x="1089890" y="5263013"/>
            <a:ext cx="8937171" cy="58753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sz="1400" b="1" dirty="0"/>
              <a:t>Presenter Name</a:t>
            </a:r>
          </a:p>
          <a:p>
            <a:pPr>
              <a:lnSpc>
                <a:spcPts val="2000"/>
              </a:lnSpc>
            </a:pPr>
            <a:r>
              <a:rPr lang="en-US" sz="1400" b="0" dirty="0"/>
              <a:t>Month, 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CF0EE8-1D27-DB0B-D74F-2627C320C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E2AFA92-4A8A-D692-CB16-A5351C9E5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2"/>
            <a:ext cx="5760164" cy="410684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8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63F4705-5885-9139-7C1E-5E2F720F7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916254B-43C5-9C82-7FF6-BC881992F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70154DA-9096-81F4-B455-E3499A1BD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85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379A390-F031-B6A4-9699-D7473C203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26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B00E7C7-88E6-A7F9-7356-C605C6E380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6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F438032-1F77-BBEA-C7C7-8ED95C65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FA6A43-0AD4-BED3-13C7-0AF5B9BB3FF3}"/>
              </a:ext>
            </a:extLst>
          </p:cNvPr>
          <p:cNvSpPr txBox="1"/>
          <p:nvPr userDrawn="1"/>
        </p:nvSpPr>
        <p:spPr>
          <a:xfrm>
            <a:off x="3048000" y="642330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spc="50" baseline="0" dirty="0" err="1">
                <a:solidFill>
                  <a:srgbClr val="595959"/>
                </a:solidFill>
                <a:effectLst/>
                <a:latin typeface="Frutiger 45 Light" pitchFamily="2" charset="0"/>
              </a:rPr>
              <a:t>LTIMindtree</a:t>
            </a:r>
            <a:r>
              <a:rPr lang="en-US" sz="1000" b="0" i="0" spc="50" baseline="0" dirty="0">
                <a:solidFill>
                  <a:srgbClr val="595959"/>
                </a:solidFill>
                <a:effectLst/>
                <a:latin typeface="Frutiger 45 Light" pitchFamily="2" charset="0"/>
              </a:rPr>
              <a:t> Limited is a subsidiary of Larsen &amp; Toubro Limited</a:t>
            </a:r>
            <a:endParaRPr lang="en-US" sz="1000" b="0" kern="1200" spc="50" baseline="0" dirty="0">
              <a:solidFill>
                <a:srgbClr val="595959"/>
              </a:solidFill>
              <a:latin typeface="Frutiger 45 Light" pitchFamily="2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52BF-B975-E66F-DD59-26D7F10461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D409DF-402A-DD18-BFCE-888857314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12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2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2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2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36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pos="7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8F9EE4-1525-DA32-B6BF-F9D4E4DA0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AEB0E49-39B0-037C-0357-6C4472DC1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57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F8B13B-8E7C-F321-BF83-177D747B1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2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B593DD1-E696-84F5-997E-395CB4B34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8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A7051-5A82-D471-602E-39E158F6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3242" y="1508588"/>
            <a:ext cx="5864980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242" y="4388313"/>
            <a:ext cx="58649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21F3B-DFDD-3880-4A59-92315D909E9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chemeClr val="bg2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7DD45-CE2E-85E8-642D-93DED37DD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D37EA21-4965-A1A5-EFE5-F1DB9D9A9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7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DD8A8A8-2642-F3FA-DCC7-296A6B23D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3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6" r:id="rId4"/>
    <p:sldLayoutId id="2147483665" r:id="rId5"/>
    <p:sldLayoutId id="2147483651" r:id="rId6"/>
    <p:sldLayoutId id="2147483660" r:id="rId7"/>
    <p:sldLayoutId id="2147483652" r:id="rId8"/>
    <p:sldLayoutId id="2147483653" r:id="rId9"/>
    <p:sldLayoutId id="2147483654" r:id="rId10"/>
    <p:sldLayoutId id="2147483658" r:id="rId11"/>
    <p:sldLayoutId id="2147483656" r:id="rId12"/>
    <p:sldLayoutId id="2147483657" r:id="rId13"/>
    <p:sldLayoutId id="2147483664" r:id="rId14"/>
    <p:sldLayoutId id="2147483663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The%20Future%20Of%20Artificial%20Intelligence%20Official%20Trailer%20-%20Progressive%20World%20(720p,%20h264).mp4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C0CD44-5BDF-2FF9-EB46-3B01FCE4BF44}"/>
              </a:ext>
            </a:extLst>
          </p:cNvPr>
          <p:cNvSpPr txBox="1"/>
          <p:nvPr/>
        </p:nvSpPr>
        <p:spPr>
          <a:xfrm>
            <a:off x="447040" y="2095480"/>
            <a:ext cx="7863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AI Changing World!!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39262-3966-2ABB-B8D9-D1AF0CCC2408}"/>
              </a:ext>
            </a:extLst>
          </p:cNvPr>
          <p:cNvSpPr txBox="1"/>
          <p:nvPr/>
        </p:nvSpPr>
        <p:spPr>
          <a:xfrm>
            <a:off x="447040" y="4938595"/>
            <a:ext cx="421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Presenters:</a:t>
            </a:r>
          </a:p>
          <a:p>
            <a:r>
              <a:rPr lang="en-IN" dirty="0"/>
              <a:t>Hariram</a:t>
            </a:r>
          </a:p>
          <a:p>
            <a:r>
              <a:rPr lang="en-IN" dirty="0"/>
              <a:t>Divya</a:t>
            </a:r>
          </a:p>
          <a:p>
            <a:r>
              <a:rPr lang="en-IN" dirty="0"/>
              <a:t>Hyman</a:t>
            </a:r>
          </a:p>
          <a:p>
            <a:r>
              <a:rPr lang="en-IN" dirty="0"/>
              <a:t>Jasmine</a:t>
            </a:r>
          </a:p>
        </p:txBody>
      </p:sp>
      <p:pic>
        <p:nvPicPr>
          <p:cNvPr id="1028" name="Picture 4" descr="Artificial Intelligence and it's uses | by Ankit Kumar | Medium">
            <a:extLst>
              <a:ext uri="{FF2B5EF4-FFF2-40B4-BE49-F238E27FC236}">
                <a16:creationId xmlns:a16="http://schemas.microsoft.com/office/drawing/2014/main" id="{54141FE9-5B44-8173-28DF-3EAFBAB4A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840" y="1"/>
            <a:ext cx="55981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62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71EF1-D556-C8EB-54A2-CE709FF2E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33C3A1-BEAD-8B09-F85D-27E035F365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165" y="843677"/>
            <a:ext cx="9281523" cy="434975"/>
          </a:xfrm>
        </p:spPr>
        <p:txBody>
          <a:bodyPr/>
          <a:lstStyle/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D93A1-36E5-8C93-0B4C-566DADEE4669}"/>
              </a:ext>
            </a:extLst>
          </p:cNvPr>
          <p:cNvSpPr txBox="1"/>
          <p:nvPr/>
        </p:nvSpPr>
        <p:spPr>
          <a:xfrm>
            <a:off x="452120" y="488715"/>
            <a:ext cx="871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Challenges of AI: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B8F39FB-DB83-8673-9315-AECC0F39EDEF}"/>
              </a:ext>
            </a:extLst>
          </p:cNvPr>
          <p:cNvSpPr txBox="1">
            <a:spLocks/>
          </p:cNvSpPr>
          <p:nvPr/>
        </p:nvSpPr>
        <p:spPr>
          <a:xfrm>
            <a:off x="614680" y="581595"/>
            <a:ext cx="11125200" cy="434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4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4A3747-FAD3-A28C-E972-450A8382E51E}"/>
              </a:ext>
            </a:extLst>
          </p:cNvPr>
          <p:cNvSpPr txBox="1">
            <a:spLocks/>
          </p:cNvSpPr>
          <p:nvPr/>
        </p:nvSpPr>
        <p:spPr>
          <a:xfrm>
            <a:off x="1354909" y="1323246"/>
            <a:ext cx="11125200" cy="407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  <a:lvl2pPr marL="114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2pPr>
            <a:lvl3pPr marL="10858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3pPr>
            <a:lvl4pPr marL="16002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AB610AA-D076-589A-356A-BD2D7AB6C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" y="15090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E394A-58FB-AB6F-D655-56F317A1A2B7}"/>
              </a:ext>
            </a:extLst>
          </p:cNvPr>
          <p:cNvSpPr txBox="1"/>
          <p:nvPr/>
        </p:nvSpPr>
        <p:spPr>
          <a:xfrm>
            <a:off x="614680" y="1109450"/>
            <a:ext cx="107686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systems can inherit biases from training data, leading to unfair treatment in areas like hiring, lending, or law enforcement.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collects and analyzes vast amounts of personal data, raising concerns about surveillance and data misuse.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Automation powered by AI threatens jobs in manufacturing, customer service, and even professional sectors.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AI systems make decisions, it's often unclear who is responsible if something goes wrong.</a:t>
            </a:r>
          </a:p>
          <a:p>
            <a:pPr algn="just"/>
            <a:endParaRPr lang="en-IN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7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03B0A-B718-B816-89A7-BFEC5273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31CB85-ED50-FF61-457E-32FE17EF49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165" y="843677"/>
            <a:ext cx="9281523" cy="434975"/>
          </a:xfrm>
        </p:spPr>
        <p:txBody>
          <a:bodyPr/>
          <a:lstStyle/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3715-8ED3-0315-83EE-6C9A99D622E8}"/>
              </a:ext>
            </a:extLst>
          </p:cNvPr>
          <p:cNvSpPr txBox="1"/>
          <p:nvPr/>
        </p:nvSpPr>
        <p:spPr>
          <a:xfrm>
            <a:off x="788126" y="408934"/>
            <a:ext cx="871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of AI :</a:t>
            </a:r>
            <a:endParaRPr lang="en-IN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C5274A0-3827-9D92-C808-19C4FCA0C2F2}"/>
              </a:ext>
            </a:extLst>
          </p:cNvPr>
          <p:cNvSpPr txBox="1">
            <a:spLocks/>
          </p:cNvSpPr>
          <p:nvPr/>
        </p:nvSpPr>
        <p:spPr>
          <a:xfrm>
            <a:off x="614680" y="581595"/>
            <a:ext cx="11125200" cy="434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4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A7FE11-8EB8-6885-8080-672D8AC02B58}"/>
              </a:ext>
            </a:extLst>
          </p:cNvPr>
          <p:cNvSpPr txBox="1">
            <a:spLocks/>
          </p:cNvSpPr>
          <p:nvPr/>
        </p:nvSpPr>
        <p:spPr>
          <a:xfrm>
            <a:off x="1354909" y="1323246"/>
            <a:ext cx="11125200" cy="407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  <a:lvl2pPr marL="114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2pPr>
            <a:lvl3pPr marL="10858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3pPr>
            <a:lvl4pPr marL="16002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AD59D-8D66-74CA-418E-F5566D55D055}"/>
              </a:ext>
            </a:extLst>
          </p:cNvPr>
          <p:cNvSpPr txBox="1"/>
          <p:nvPr/>
        </p:nvSpPr>
        <p:spPr>
          <a:xfrm>
            <a:off x="1079973" y="1166842"/>
            <a:ext cx="9126583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AI systems may evolve beyond narrow tasks to perform human-like reasoning and learning across multiple domains.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will play a major role in tackling climate change, managing pandemics, and optimizing global supply chains.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AI becomes more powerful, there will be a greater push for global regulations, ethical frameworks, and transparency.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like co-pilots for coding, design, and writing will become more advanced and intuitive.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43304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B790-A699-A09C-F84D-EB9E4697029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The Future Of Artificial Intelligence Official Trailer - Progressive World (720p, h264).mp4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194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DB2B9B-DFAC-0E48-FC1D-B5B0DA45A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435" y="2765913"/>
            <a:ext cx="5023462" cy="1318407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550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-508000" y="1278652"/>
            <a:ext cx="12293600" cy="5315188"/>
          </a:xfrm>
        </p:spPr>
        <p:txBody>
          <a:bodyPr>
            <a:normAutofit/>
          </a:bodyPr>
          <a:lstStyle/>
          <a:p>
            <a:pPr marL="1314450" lvl="3" indent="0" algn="just">
              <a:buNone/>
            </a:pPr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Artificial Intelligence (AI)</a:t>
            </a: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 means making computers and machines smart, so that they can do things that usually need human thinking.</a:t>
            </a:r>
          </a:p>
          <a:p>
            <a:pPr marL="1314450" lvl="3" indent="0" algn="just">
              <a:buNone/>
            </a:pPr>
            <a:endParaRPr lang="en-US" sz="24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1314450" lvl="3" indent="0" algn="just">
              <a:buNone/>
            </a:pPr>
            <a:r>
              <a:rPr lang="en-US" sz="2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AI helps machines:</a:t>
            </a:r>
          </a:p>
          <a:p>
            <a:pPr lvl="3" algn="just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Learn from data</a:t>
            </a:r>
            <a:r>
              <a:rPr lang="en-US" sz="2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 </a:t>
            </a:r>
          </a:p>
          <a:p>
            <a:pPr lvl="3" algn="just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Understand language</a:t>
            </a:r>
            <a:r>
              <a:rPr lang="en-US" sz="2400" b="0" dirty="0">
                <a:solidFill>
                  <a:schemeClr val="tx2">
                    <a:lumMod val="95000"/>
                    <a:lumOff val="5000"/>
                  </a:schemeClr>
                </a:solidFill>
              </a:rPr>
              <a:t> </a:t>
            </a:r>
          </a:p>
          <a:p>
            <a:pPr lvl="3" algn="just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Recognize images and sounds</a:t>
            </a:r>
            <a:endParaRPr lang="en-US" sz="2400" b="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lvl="3" algn="just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Make decisions and solve problems</a:t>
            </a:r>
            <a:endParaRPr lang="en-US" sz="2400" b="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1314450" lvl="3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165" y="843677"/>
            <a:ext cx="9281523" cy="434975"/>
          </a:xfrm>
        </p:spPr>
        <p:txBody>
          <a:bodyPr/>
          <a:lstStyle/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4F2AA-657B-DCF4-7A25-182699EB659E}"/>
              </a:ext>
            </a:extLst>
          </p:cNvPr>
          <p:cNvSpPr txBox="1"/>
          <p:nvPr/>
        </p:nvSpPr>
        <p:spPr>
          <a:xfrm>
            <a:off x="453263" y="476389"/>
            <a:ext cx="595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:</a:t>
            </a:r>
          </a:p>
        </p:txBody>
      </p:sp>
    </p:spTree>
    <p:extLst>
      <p:ext uri="{BB962C8B-B14F-4D97-AF65-F5344CB8AC3E}">
        <p14:creationId xmlns:p14="http://schemas.microsoft.com/office/powerpoint/2010/main" val="231629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2955B-3DED-273A-DFA7-9CFF35F8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919551-5701-A1BD-C9F6-334DC9EF7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165" y="843677"/>
            <a:ext cx="9281523" cy="434975"/>
          </a:xfrm>
        </p:spPr>
        <p:txBody>
          <a:bodyPr/>
          <a:lstStyle/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7E99EC-A668-B59D-6388-A2B55B7F6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203201"/>
            <a:ext cx="11755120" cy="613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7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62A7C-3B00-5278-3F08-11665EBDD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0486E91-0AAE-C2F2-C4D5-D5AD96455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165" y="843677"/>
            <a:ext cx="9281523" cy="434975"/>
          </a:xfrm>
        </p:spPr>
        <p:txBody>
          <a:bodyPr/>
          <a:lstStyle/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226F1-200E-1128-4C9B-CBA339DEC0D7}"/>
              </a:ext>
            </a:extLst>
          </p:cNvPr>
          <p:cNvSpPr txBox="1"/>
          <p:nvPr/>
        </p:nvSpPr>
        <p:spPr>
          <a:xfrm>
            <a:off x="361596" y="333802"/>
            <a:ext cx="8872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Everyday Life: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BE26C-E185-01D6-FC40-1C5270240755}"/>
              </a:ext>
            </a:extLst>
          </p:cNvPr>
          <p:cNvSpPr txBox="1"/>
          <p:nvPr/>
        </p:nvSpPr>
        <p:spPr>
          <a:xfrm>
            <a:off x="775159" y="918577"/>
            <a:ext cx="508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Experiences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Smarter Communication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Virtual Assistants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&amp; Fitness Tracking</a:t>
            </a:r>
          </a:p>
          <a:p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217AD-E402-32A6-BD87-5D5F3C15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2" y="0"/>
            <a:ext cx="592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1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05A08-F11C-2D15-2244-F043E3C9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4AB67-EBC7-5ACB-F0B6-7667C0A95E24}"/>
              </a:ext>
            </a:extLst>
          </p:cNvPr>
          <p:cNvSpPr txBox="1"/>
          <p:nvPr/>
        </p:nvSpPr>
        <p:spPr>
          <a:xfrm>
            <a:off x="381726" y="340182"/>
            <a:ext cx="8872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Healthcare: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8CC9F-D73F-039A-543B-CB3F3A3DE711}"/>
              </a:ext>
            </a:extLst>
          </p:cNvPr>
          <p:cNvSpPr txBox="1"/>
          <p:nvPr/>
        </p:nvSpPr>
        <p:spPr>
          <a:xfrm>
            <a:off x="802640" y="2081132"/>
            <a:ext cx="4704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Disease Detection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Medicine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AI-Enhanced Medical Imaging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Accelerated Drug Discovery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5D769-00A6-FFD5-7ABF-500147697E76}"/>
              </a:ext>
            </a:extLst>
          </p:cNvPr>
          <p:cNvSpPr txBox="1"/>
          <p:nvPr/>
        </p:nvSpPr>
        <p:spPr>
          <a:xfrm>
            <a:off x="548640" y="1046480"/>
            <a:ext cx="11155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is revolutionizing healthcare by enabling faster, more accurate diagnoses, personalized treatments, and predictive care.</a:t>
            </a: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6351A32-DB57-E048-0E55-B3C4B412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720" y="1877478"/>
            <a:ext cx="6583680" cy="47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59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botic Cancer Surgery – Precision &amp; Recovery by Dr. Nitin Singh">
            <a:extLst>
              <a:ext uri="{FF2B5EF4-FFF2-40B4-BE49-F238E27FC236}">
                <a16:creationId xmlns:a16="http://schemas.microsoft.com/office/drawing/2014/main" id="{1FCC2682-B830-6938-F07C-145A5E6B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664" y="1124895"/>
            <a:ext cx="6302699" cy="420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1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65EF0-BA67-961F-F5E9-EC43E3E3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808F9B-8D76-16AC-B5A4-F45B790E38B7}"/>
              </a:ext>
            </a:extLst>
          </p:cNvPr>
          <p:cNvSpPr txBox="1"/>
          <p:nvPr/>
        </p:nvSpPr>
        <p:spPr>
          <a:xfrm>
            <a:off x="381726" y="340182"/>
            <a:ext cx="8872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Education: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C4BD5-DAAC-F066-22AD-E3A4711A1465}"/>
              </a:ext>
            </a:extLst>
          </p:cNvPr>
          <p:cNvSpPr txBox="1"/>
          <p:nvPr/>
        </p:nvSpPr>
        <p:spPr>
          <a:xfrm>
            <a:off x="508000" y="988963"/>
            <a:ext cx="1061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is transforming education by enabling personalized learning, automating administrative tasks, and enhancing student engagement through intelligent tools.</a:t>
            </a: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FF643-E9B9-A59B-2B12-B93E1EE17235}"/>
              </a:ext>
            </a:extLst>
          </p:cNvPr>
          <p:cNvSpPr txBox="1"/>
          <p:nvPr/>
        </p:nvSpPr>
        <p:spPr>
          <a:xfrm>
            <a:off x="701040" y="1819960"/>
            <a:ext cx="5699760" cy="455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Translation &amp; Accessibility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Tutoring Systems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Learning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Grading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5 Ways AI Is Changing The Education Industry">
            <a:extLst>
              <a:ext uri="{FF2B5EF4-FFF2-40B4-BE49-F238E27FC236}">
                <a16:creationId xmlns:a16="http://schemas.microsoft.com/office/drawing/2014/main" id="{560408B5-751D-BAA3-787A-F5AEC6F4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1" y="1967535"/>
            <a:ext cx="5933440" cy="455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41786-C47F-5300-E837-F4678ED34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3E57AA-302C-BB7F-C225-2C4A13CDF9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165" y="843677"/>
            <a:ext cx="9281523" cy="434975"/>
          </a:xfrm>
        </p:spPr>
        <p:txBody>
          <a:bodyPr/>
          <a:lstStyle/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2B743-5063-E0FB-38BC-610E8A23B4F4}"/>
              </a:ext>
            </a:extLst>
          </p:cNvPr>
          <p:cNvSpPr txBox="1"/>
          <p:nvPr/>
        </p:nvSpPr>
        <p:spPr>
          <a:xfrm>
            <a:off x="238381" y="345348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Security &amp; </a:t>
            </a:r>
            <a:r>
              <a:rPr lang="en-IN" sz="3200" b="1" dirty="0" err="1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Defense</a:t>
            </a:r>
            <a:r>
              <a:rPr lang="en-IN" sz="3200" b="1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FB1C07-ACAA-84D2-1939-3EA32A2FCDD5}"/>
              </a:ext>
            </a:extLst>
          </p:cNvPr>
          <p:cNvSpPr txBox="1">
            <a:spLocks/>
          </p:cNvSpPr>
          <p:nvPr/>
        </p:nvSpPr>
        <p:spPr>
          <a:xfrm>
            <a:off x="614680" y="581595"/>
            <a:ext cx="11125200" cy="434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4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52252C-20F7-CA29-9AC5-5063FE36CD59}"/>
              </a:ext>
            </a:extLst>
          </p:cNvPr>
          <p:cNvSpPr txBox="1">
            <a:spLocks/>
          </p:cNvSpPr>
          <p:nvPr/>
        </p:nvSpPr>
        <p:spPr>
          <a:xfrm>
            <a:off x="1141312" y="1016570"/>
            <a:ext cx="11125200" cy="407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  <a:lvl2pPr marL="114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2pPr>
            <a:lvl3pPr marL="10858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3pPr>
            <a:lvl4pPr marL="16002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E778F-758D-D2BD-EB3F-96C4E52DD5FB}"/>
              </a:ext>
            </a:extLst>
          </p:cNvPr>
          <p:cNvSpPr txBox="1"/>
          <p:nvPr/>
        </p:nvSpPr>
        <p:spPr>
          <a:xfrm>
            <a:off x="452120" y="987524"/>
            <a:ext cx="1047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enables faster responses to cyber threats, improves surveillance accuracy, and supports autonomous systems in military operations.</a:t>
            </a: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65789-2E66-1E05-C700-576EC6187335}"/>
              </a:ext>
            </a:extLst>
          </p:cNvPr>
          <p:cNvSpPr txBox="1"/>
          <p:nvPr/>
        </p:nvSpPr>
        <p:spPr>
          <a:xfrm>
            <a:off x="699561" y="1713627"/>
            <a:ext cx="6634480" cy="455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Cyber Threat Detection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Surveillance &amp; Facial Recognition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Drones &amp; Robots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AI-Driven Decision Support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Strengthening National Security with Webomates – Webomates">
            <a:extLst>
              <a:ext uri="{FF2B5EF4-FFF2-40B4-BE49-F238E27FC236}">
                <a16:creationId xmlns:a16="http://schemas.microsoft.com/office/drawing/2014/main" id="{CD8EBAE9-2B6C-9E73-202B-52FE12CCC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90" y="1847567"/>
            <a:ext cx="5218430" cy="466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3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E6D9B-5C36-D254-8DBD-48BBF37C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5E4DB4-1CDC-CB8B-0644-0C3A0594F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165" y="843677"/>
            <a:ext cx="9281523" cy="434975"/>
          </a:xfrm>
        </p:spPr>
        <p:txBody>
          <a:bodyPr/>
          <a:lstStyle/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49CAF-A7CC-F68B-3949-52B0DC63C262}"/>
              </a:ext>
            </a:extLst>
          </p:cNvPr>
          <p:cNvSpPr txBox="1"/>
          <p:nvPr/>
        </p:nvSpPr>
        <p:spPr>
          <a:xfrm>
            <a:off x="627853" y="476389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Transportation: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1E2363B-EA35-F3C1-CC90-745339FDC00F}"/>
              </a:ext>
            </a:extLst>
          </p:cNvPr>
          <p:cNvSpPr txBox="1">
            <a:spLocks/>
          </p:cNvSpPr>
          <p:nvPr/>
        </p:nvSpPr>
        <p:spPr>
          <a:xfrm>
            <a:off x="614680" y="581595"/>
            <a:ext cx="11125200" cy="434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4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5DF354-C8B7-0710-BB01-5F67C7448808}"/>
              </a:ext>
            </a:extLst>
          </p:cNvPr>
          <p:cNvSpPr txBox="1">
            <a:spLocks/>
          </p:cNvSpPr>
          <p:nvPr/>
        </p:nvSpPr>
        <p:spPr>
          <a:xfrm>
            <a:off x="533400" y="1121776"/>
            <a:ext cx="11125200" cy="4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1" kern="1200" dirty="0" smtClean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  <a:lvl2pPr marL="114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2pPr>
            <a:lvl3pPr marL="10858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3pPr>
            <a:lvl4pPr marL="16002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  <a:p>
            <a:endParaRPr lang="en-IN" b="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7DA1C-E520-52F0-BE5B-18B1BEAC3B11}"/>
              </a:ext>
            </a:extLst>
          </p:cNvPr>
          <p:cNvSpPr txBox="1"/>
          <p:nvPr/>
        </p:nvSpPr>
        <p:spPr>
          <a:xfrm>
            <a:off x="726440" y="1125235"/>
            <a:ext cx="1093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is revolutionizing in many ways, from autonomous vehicles to smart traffic systems, AI is reshaping how people and goods move around the world.</a:t>
            </a: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9955F-7491-49CD-DC14-9CC2462B81EC}"/>
              </a:ext>
            </a:extLst>
          </p:cNvPr>
          <p:cNvSpPr txBox="1"/>
          <p:nvPr/>
        </p:nvSpPr>
        <p:spPr>
          <a:xfrm>
            <a:off x="919480" y="1872694"/>
            <a:ext cx="4759960" cy="455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Self-Driving Vehicles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Traffic Management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Maintenance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IN" sz="2400" dirty="0">
                <a:solidFill>
                  <a:schemeClr val="tx2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Logistics &amp; Route Optimization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endParaRPr lang="en-IN" sz="2400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What Is The Future Of Artificial Intelligence AI In Transportation?">
            <a:extLst>
              <a:ext uri="{FF2B5EF4-FFF2-40B4-BE49-F238E27FC236}">
                <a16:creationId xmlns:a16="http://schemas.microsoft.com/office/drawing/2014/main" id="{79276EF1-FBC1-F3FA-2878-9871B27E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240" y="2038907"/>
            <a:ext cx="5603240" cy="455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07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IMindtree PowerPoint Template  -  Read-Only" id="{D2D078E9-0747-433B-9A53-87E4E1206723}" vid="{02E04BAB-B372-49B2-8DFC-CCA9479795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8563cb8-e9e3-40d4-951f-126d0c29510d">QUMXH5H4ZXKS-875811578-11</_dlc_DocId>
    <_dlc_DocIdUrl xmlns="88563cb8-e9e3-40d4-951f-126d0c29510d">
      <Url>https://mindtreeonline.sharepoint.com/sites/LTIMindtree-Corporate-Templates/_layouts/15/DocIdRedir.aspx?ID=QUMXH5H4ZXKS-875811578-11</Url>
      <Description>QUMXH5H4ZXKS-875811578-11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E668FDB297BA418F5A6539855E71B7" ma:contentTypeVersion="3" ma:contentTypeDescription="Create a new document." ma:contentTypeScope="" ma:versionID="4294c225a3417baf4b70885d580e1778">
  <xsd:schema xmlns:xsd="http://www.w3.org/2001/XMLSchema" xmlns:xs="http://www.w3.org/2001/XMLSchema" xmlns:p="http://schemas.microsoft.com/office/2006/metadata/properties" xmlns:ns2="88563cb8-e9e3-40d4-951f-126d0c29510d" xmlns:ns3="dc0ddbac-d92f-4135-ae82-46af643a22eb" targetNamespace="http://schemas.microsoft.com/office/2006/metadata/properties" ma:root="true" ma:fieldsID="4f00704ce9a2416b2cdaa5d136de8e77" ns2:_="" ns3:_="">
    <xsd:import namespace="88563cb8-e9e3-40d4-951f-126d0c29510d"/>
    <xsd:import namespace="dc0ddbac-d92f-4135-ae82-46af643a22e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63cb8-e9e3-40d4-951f-126d0c29510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ddbac-d92f-4135-ae82-46af643a22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74493-4661-4534-A819-8424B96FDD6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55CB52-33A3-4B47-8C1D-0EE24875E3DC}">
  <ds:schemaRefs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dc0ddbac-d92f-4135-ae82-46af643a22eb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88563cb8-e9e3-40d4-951f-126d0c29510d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BACBCD0B-8E49-473F-9B37-931C1D238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563cb8-e9e3-40d4-951f-126d0c29510d"/>
    <ds:schemaRef ds:uri="dc0ddbac-d92f-4135-ae82-46af643a22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LTIMindtree PowerPoint Template (003)</Template>
  <TotalTime>1038</TotalTime>
  <Words>1142</Words>
  <Application>Microsoft Office PowerPoint</Application>
  <PresentationFormat>Widescreen</PresentationFormat>
  <Paragraphs>142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Arial</vt:lpstr>
      <vt:lpstr>Calibri</vt:lpstr>
      <vt:lpstr>Frutiger 45 bold</vt:lpstr>
      <vt:lpstr>Frutiger 45 Light</vt:lpstr>
      <vt:lpstr>Frutiger LT Pro 45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 Jasmine</dc:creator>
  <cp:lastModifiedBy>Hariram</cp:lastModifiedBy>
  <cp:revision>8</cp:revision>
  <dcterms:created xsi:type="dcterms:W3CDTF">2025-06-30T08:43:22Z</dcterms:created>
  <dcterms:modified xsi:type="dcterms:W3CDTF">2025-07-18T09:33:33Z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0x0101001EE668FDB297BA418F5A6539855E71B7</vt:lpwstr>
  </property>
  <property fmtid="{D5CDD505-2E9C-101B-9397-08002B2CF9AE}" pid="3" name="_dlc_DocIdItemGuid">
    <vt:lpwstr>36da67c7-b504-4aea-865b-0e87cedc899d</vt:lpwstr>
  </property>
</Properties>
</file>